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6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4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7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7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8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1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EBB4-E499-4EEF-8373-87D8055AED6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3931-598B-4507-B65C-CBD04D0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9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8450" y="-601663"/>
            <a:ext cx="6005513" cy="806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80"/>
          <p:cNvSpPr txBox="1"/>
          <p:nvPr/>
        </p:nvSpPr>
        <p:spPr>
          <a:xfrm>
            <a:off x="5943600" y="5943600"/>
            <a:ext cx="1543050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i="1" dirty="0">
                <a:solidFill>
                  <a:srgbClr val="000000"/>
                </a:solidFill>
                <a:effectLst/>
                <a:latin typeface="Comic Sans MS"/>
                <a:ea typeface="Calibri"/>
                <a:cs typeface="Times New Roman"/>
              </a:rPr>
              <a:t>Volcanic Ash</a:t>
            </a:r>
            <a:endParaRPr lang="en-US" sz="11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6" name="Text Box 170"/>
          <p:cNvSpPr txBox="1"/>
          <p:nvPr/>
        </p:nvSpPr>
        <p:spPr>
          <a:xfrm>
            <a:off x="6858000" y="2438400"/>
            <a:ext cx="1543050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i="1" dirty="0">
                <a:solidFill>
                  <a:srgbClr val="000000"/>
                </a:solidFill>
                <a:effectLst/>
                <a:latin typeface="Comic Sans MS"/>
                <a:ea typeface="Calibri"/>
                <a:cs typeface="Times New Roman"/>
              </a:rPr>
              <a:t>Volcanic Bomb</a:t>
            </a:r>
            <a:endParaRPr lang="en-US" sz="11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7" name="Text Box 175"/>
          <p:cNvSpPr txBox="1"/>
          <p:nvPr/>
        </p:nvSpPr>
        <p:spPr>
          <a:xfrm>
            <a:off x="1676400" y="5943600"/>
            <a:ext cx="1543050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i="1" dirty="0">
                <a:solidFill>
                  <a:srgbClr val="000000"/>
                </a:solidFill>
                <a:effectLst/>
                <a:latin typeface="Comic Sans MS"/>
                <a:ea typeface="Calibri"/>
                <a:cs typeface="Times New Roman"/>
              </a:rPr>
              <a:t>Pumice</a:t>
            </a:r>
            <a:endParaRPr lang="en-US" sz="11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96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My Pictures\112___04\IMG_090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r="7190"/>
          <a:stretch/>
        </p:blipFill>
        <p:spPr bwMode="auto">
          <a:xfrm>
            <a:off x="0" y="457200"/>
            <a:ext cx="9144000" cy="5915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170"/>
          <p:cNvSpPr txBox="1"/>
          <p:nvPr/>
        </p:nvSpPr>
        <p:spPr>
          <a:xfrm>
            <a:off x="7086600" y="5562600"/>
            <a:ext cx="1543050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i="1" dirty="0">
                <a:solidFill>
                  <a:srgbClr val="000000"/>
                </a:solidFill>
                <a:effectLst/>
                <a:latin typeface="Comic Sans MS"/>
                <a:ea typeface="Calibri"/>
                <a:cs typeface="Times New Roman"/>
              </a:rPr>
              <a:t>Volcanic Bomb</a:t>
            </a:r>
            <a:endParaRPr lang="en-US" sz="11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12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My Pictures\112___04\IMG_09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r="12006"/>
          <a:stretch/>
        </p:blipFill>
        <p:spPr bwMode="auto">
          <a:xfrm>
            <a:off x="-26468" y="457200"/>
            <a:ext cx="9143999" cy="5984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175"/>
          <p:cNvSpPr txBox="1"/>
          <p:nvPr/>
        </p:nvSpPr>
        <p:spPr>
          <a:xfrm>
            <a:off x="7315200" y="5791200"/>
            <a:ext cx="1543050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i="1" dirty="0">
                <a:solidFill>
                  <a:srgbClr val="000000"/>
                </a:solidFill>
                <a:effectLst/>
                <a:latin typeface="Comic Sans MS"/>
                <a:ea typeface="Calibri"/>
                <a:cs typeface="Times New Roman"/>
              </a:rPr>
              <a:t>Pumice</a:t>
            </a:r>
            <a:endParaRPr lang="en-US" sz="11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488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My Pictures\112___04\IMG_09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7038"/>
          <a:stretch/>
        </p:blipFill>
        <p:spPr bwMode="auto">
          <a:xfrm>
            <a:off x="0" y="533401"/>
            <a:ext cx="9143999" cy="60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180"/>
          <p:cNvSpPr txBox="1"/>
          <p:nvPr/>
        </p:nvSpPr>
        <p:spPr>
          <a:xfrm>
            <a:off x="7486650" y="5963051"/>
            <a:ext cx="1543050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i="1" dirty="0">
                <a:solidFill>
                  <a:srgbClr val="000000"/>
                </a:solidFill>
                <a:effectLst/>
                <a:latin typeface="Comic Sans MS"/>
                <a:ea typeface="Calibri"/>
                <a:cs typeface="Times New Roman"/>
              </a:rPr>
              <a:t>Volcanic Ash</a:t>
            </a:r>
            <a:endParaRPr lang="en-US" sz="11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530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USDA Forest Service</cp:lastModifiedBy>
  <cp:revision>1</cp:revision>
  <dcterms:created xsi:type="dcterms:W3CDTF">2013-06-21T22:30:03Z</dcterms:created>
  <dcterms:modified xsi:type="dcterms:W3CDTF">2015-07-12T20:37:40Z</dcterms:modified>
</cp:coreProperties>
</file>